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43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34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4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6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8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6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0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3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6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2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7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82FD-A5DF-4B2D-B13D-1B92E17704CA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B03FC3-4E38-40DC-8FF8-D07545CC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6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8EB05E-0B38-B031-151D-D5BCA1532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265" y="1820142"/>
            <a:ext cx="9939347" cy="321771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Тема «Повышение уровня профессиональной компетенции молодого педагога через технологию В. В.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Воскобовича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3CB9A-209C-D897-EF67-2A0A7D9B9998}"/>
              </a:ext>
            </a:extLst>
          </p:cNvPr>
          <p:cNvSpPr txBox="1"/>
          <p:nvPr/>
        </p:nvSpPr>
        <p:spPr>
          <a:xfrm>
            <a:off x="6858516" y="5150326"/>
            <a:ext cx="557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наставник: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Лепешенко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Васильевна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Александровна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8FF60-F79F-6957-FFF0-F5672F783681}"/>
              </a:ext>
            </a:extLst>
          </p:cNvPr>
          <p:cNvSpPr txBox="1"/>
          <p:nvPr/>
        </p:nvSpPr>
        <p:spPr>
          <a:xfrm>
            <a:off x="653142" y="121297"/>
            <a:ext cx="1010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 «Сибирячок комбинированного вида»»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88EEE-7B31-41D2-0E81-069660FEE312}"/>
              </a:ext>
            </a:extLst>
          </p:cNvPr>
          <p:cNvSpPr txBox="1"/>
          <p:nvPr/>
        </p:nvSpPr>
        <p:spPr>
          <a:xfrm>
            <a:off x="5146060" y="6367371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Минусинск 2023</a:t>
            </a:r>
          </a:p>
        </p:txBody>
      </p:sp>
    </p:spTree>
    <p:extLst>
      <p:ext uri="{BB962C8B-B14F-4D97-AF65-F5344CB8AC3E}">
        <p14:creationId xmlns:p14="http://schemas.microsoft.com/office/powerpoint/2010/main" val="103842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B1FC19-AC65-51C3-37CE-B6EBF6960B61}"/>
              </a:ext>
            </a:extLst>
          </p:cNvPr>
          <p:cNvSpPr txBox="1"/>
          <p:nvPr/>
        </p:nvSpPr>
        <p:spPr>
          <a:xfrm>
            <a:off x="1735494" y="4683967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31BA6C08-98AB-EDA6-3E53-2C8120CD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10" y="2174033"/>
            <a:ext cx="9092059" cy="11297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индивидуальную систему педагогической деятельности воспитателя, которая позволит стать конкурентноспособной в профессиональной среде;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83AB0D31-5C6D-E229-26C2-C55EDE36C41B}"/>
              </a:ext>
            </a:extLst>
          </p:cNvPr>
          <p:cNvSpPr/>
          <p:nvPr/>
        </p:nvSpPr>
        <p:spPr>
          <a:xfrm>
            <a:off x="192142" y="0"/>
            <a:ext cx="8830560" cy="220202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 через изучение и внедрение технологии В. В.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B4F7D30-2297-BC81-7695-3151D91E0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7" y="2202024"/>
            <a:ext cx="651655" cy="65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A0A0FC9D-E22E-74AD-9F63-D2B498BD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" y="3297055"/>
            <a:ext cx="651655" cy="65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D8EDC2C4-5C61-71CF-1119-4AD568B8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" y="4212823"/>
            <a:ext cx="651655" cy="65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318DCBFC-1B43-F9FB-BC80-CB0A853D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" y="5400766"/>
            <a:ext cx="597849" cy="7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59133E-A7D0-22B4-0A33-A229BB6DA2B0}"/>
              </a:ext>
            </a:extLst>
          </p:cNvPr>
          <p:cNvSpPr txBox="1"/>
          <p:nvPr/>
        </p:nvSpPr>
        <p:spPr>
          <a:xfrm>
            <a:off x="957010" y="3445168"/>
            <a:ext cx="676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рейтинг молодого педагога среди коллег;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052ABD-E27C-0AAD-DD9A-2067C4904F2D}"/>
              </a:ext>
            </a:extLst>
          </p:cNvPr>
          <p:cNvSpPr txBox="1"/>
          <p:nvPr/>
        </p:nvSpPr>
        <p:spPr>
          <a:xfrm>
            <a:off x="942392" y="4092058"/>
            <a:ext cx="9374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полифункциональной развивающей предметно-пространственной среды по технологии В.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адаптированную к возрастным особенностям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2C9B2-F662-B64B-B712-95E2798C5807}"/>
              </a:ext>
            </a:extLst>
          </p:cNvPr>
          <p:cNvSpPr txBox="1"/>
          <p:nvPr/>
        </p:nvSpPr>
        <p:spPr>
          <a:xfrm>
            <a:off x="957010" y="5490884"/>
            <a:ext cx="743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оформлению РППС группы. </a:t>
            </a:r>
          </a:p>
        </p:txBody>
      </p:sp>
    </p:spTree>
    <p:extLst>
      <p:ext uri="{BB962C8B-B14F-4D97-AF65-F5344CB8AC3E}">
        <p14:creationId xmlns:p14="http://schemas.microsoft.com/office/powerpoint/2010/main" val="162297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6EA8A-9D31-8CCF-5721-2031F316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80" y="1791478"/>
            <a:ext cx="4403422" cy="138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F66A0-D149-F886-5651-BBE3B551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522" y="4142792"/>
            <a:ext cx="4207480" cy="1898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EE4699A-5880-B2EC-DFCA-1D8732B117FA}"/>
              </a:ext>
            </a:extLst>
          </p:cNvPr>
          <p:cNvSpPr/>
          <p:nvPr/>
        </p:nvSpPr>
        <p:spPr>
          <a:xfrm>
            <a:off x="607872" y="-81710"/>
            <a:ext cx="8525415" cy="179669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результат наставника и наставляемого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ECE422B-BEF4-E5BE-06E6-557B4920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6" y="1484715"/>
            <a:ext cx="6887907" cy="51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EF0DB-017D-2AAB-81EB-BD742A82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25" y="1484715"/>
            <a:ext cx="6887904" cy="51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82CF15-94C7-EA5F-BC19-E310B450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04" y="1484714"/>
            <a:ext cx="6887904" cy="51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1F10BF-937E-2242-AA6A-E7FAD019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26" y="1474782"/>
            <a:ext cx="6901147" cy="51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CDDACC7-2B32-88D9-1EC7-80168314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44" y="1484713"/>
            <a:ext cx="6901147" cy="51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2664379-5348-EA75-162C-4320A3E6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34" y="1484713"/>
            <a:ext cx="6901147" cy="51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16D4CF1-318F-6B1B-9296-B2ADDB2C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61" y="1484712"/>
            <a:ext cx="6887078" cy="51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9A084-A55C-FC95-95F8-E2C9850B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41" y="1506241"/>
            <a:ext cx="4891574" cy="65080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семинар;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F763F-2769-5ABF-DDA5-88BF3B1F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25" y="2270215"/>
            <a:ext cx="5558093" cy="603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класс;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8701A07-023B-58E3-7BAB-ED352DEF8393}"/>
              </a:ext>
            </a:extLst>
          </p:cNvPr>
          <p:cNvSpPr/>
          <p:nvPr/>
        </p:nvSpPr>
        <p:spPr>
          <a:xfrm>
            <a:off x="363894" y="0"/>
            <a:ext cx="5268421" cy="165617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и способы совместной коммуникации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F4538-9BBC-6EAB-ED1F-9E7CE3C60294}"/>
              </a:ext>
            </a:extLst>
          </p:cNvPr>
          <p:cNvSpPr txBox="1"/>
          <p:nvPr/>
        </p:nvSpPr>
        <p:spPr>
          <a:xfrm>
            <a:off x="652801" y="2809935"/>
            <a:ext cx="5436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наставником открытых занятий с применением технологий В.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35966-223B-1767-EEF9-D0D8AB3A1219}"/>
              </a:ext>
            </a:extLst>
          </p:cNvPr>
          <p:cNvSpPr txBox="1"/>
          <p:nvPr/>
        </p:nvSpPr>
        <p:spPr>
          <a:xfrm>
            <a:off x="659205" y="4039193"/>
            <a:ext cx="543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EA8B9-8B6A-45BA-DC70-8C5FB11C7BA8}"/>
              </a:ext>
            </a:extLst>
          </p:cNvPr>
          <p:cNvSpPr txBox="1"/>
          <p:nvPr/>
        </p:nvSpPr>
        <p:spPr>
          <a:xfrm>
            <a:off x="621027" y="5351759"/>
            <a:ext cx="546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сопровождение.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22B42CF-6437-8584-0D0E-3FC50F662445}"/>
              </a:ext>
            </a:extLst>
          </p:cNvPr>
          <p:cNvSpPr/>
          <p:nvPr/>
        </p:nvSpPr>
        <p:spPr>
          <a:xfrm>
            <a:off x="6051762" y="-22834"/>
            <a:ext cx="5268421" cy="165617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7297B3EB-6241-4DB8-BC62-7F3F188D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73" y="1598183"/>
            <a:ext cx="577815" cy="5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79720D-2777-4A54-64AD-50706B84243E}"/>
              </a:ext>
            </a:extLst>
          </p:cNvPr>
          <p:cNvSpPr txBox="1"/>
          <p:nvPr/>
        </p:nvSpPr>
        <p:spPr>
          <a:xfrm>
            <a:off x="6909338" y="1598183"/>
            <a:ext cx="4151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дидактического и демонстрационного материала для работы на детях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F66E44-C715-2DB8-7D18-C9C3692C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333" l="10000" r="90000">
                        <a14:foregroundMark x1="71333" y1="15833" x2="78222" y2="1667"/>
                        <a14:foregroundMark x1="42111" y1="86667" x2="44778" y2="99333"/>
                        <a14:foregroundMark x1="44778" y1="99333" x2="44889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2" y="1462501"/>
            <a:ext cx="1051479" cy="7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B20C84F-0943-EAF8-BFE9-63188A05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333" l="10000" r="90000">
                        <a14:foregroundMark x1="71333" y1="15833" x2="78222" y2="1667"/>
                        <a14:foregroundMark x1="42111" y1="86667" x2="44778" y2="99333"/>
                        <a14:foregroundMark x1="44778" y1="99333" x2="44889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14" y="2903025"/>
            <a:ext cx="1051479" cy="7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974B430-43C5-63C9-2540-39029CE0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333" l="10000" r="90000">
                        <a14:foregroundMark x1="71333" y1="15833" x2="78222" y2="1667"/>
                        <a14:foregroundMark x1="42111" y1="86667" x2="44778" y2="99333"/>
                        <a14:foregroundMark x1="44778" y1="99333" x2="44889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14" y="3946722"/>
            <a:ext cx="1051479" cy="7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81105D0A-039D-93AC-6900-9F9AF3C9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333" l="10000" r="90000">
                        <a14:foregroundMark x1="71333" y1="15833" x2="78222" y2="1667"/>
                        <a14:foregroundMark x1="42111" y1="86667" x2="44778" y2="99333"/>
                        <a14:foregroundMark x1="44778" y1="99333" x2="44889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46" y="5268451"/>
            <a:ext cx="1051479" cy="7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D71A78D7-AC71-49BC-5F06-67805059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333" l="10000" r="90000">
                        <a14:foregroundMark x1="71333" y1="15833" x2="78222" y2="1667"/>
                        <a14:foregroundMark x1="42111" y1="86667" x2="44778" y2="99333"/>
                        <a14:foregroundMark x1="44778" y1="99333" x2="44889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73" y="2108949"/>
            <a:ext cx="1051479" cy="7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974B430-43C5-63C9-2540-39029CE0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333" l="10000" r="90000">
                        <a14:foregroundMark x1="71333" y1="15833" x2="78222" y2="1667"/>
                        <a14:foregroundMark x1="42111" y1="86667" x2="44778" y2="99333"/>
                        <a14:foregroundMark x1="44778" y1="99333" x2="44889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15" y="4556976"/>
            <a:ext cx="1051479" cy="7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B35966-223B-1767-EEF9-D0D8AB3A1219}"/>
              </a:ext>
            </a:extLst>
          </p:cNvPr>
          <p:cNvSpPr txBox="1"/>
          <p:nvPr/>
        </p:nvSpPr>
        <p:spPr>
          <a:xfrm>
            <a:off x="716125" y="4676637"/>
            <a:ext cx="543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дискуссия, диалог;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3472A-066F-6C26-2079-E89A1FF6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00" y="1798734"/>
            <a:ext cx="9355493" cy="7174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дидактическое пособие для детей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родителям на родительском собрании;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447FA30-B6E2-BAC0-C50D-FE0A96B7A381}"/>
              </a:ext>
            </a:extLst>
          </p:cNvPr>
          <p:cNvSpPr/>
          <p:nvPr/>
        </p:nvSpPr>
        <p:spPr>
          <a:xfrm>
            <a:off x="574383" y="0"/>
            <a:ext cx="8429344" cy="179669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взаимодействия наставника и наставляемого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FC3F4-545C-972D-BB33-6CEFAFA0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6" y="1795106"/>
            <a:ext cx="642326" cy="6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B11C6D-4762-17E8-426B-B7341F7A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2" y="2947536"/>
            <a:ext cx="642326" cy="6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395A9-39F1-FE00-58F1-A8A2A5BEB26A}"/>
              </a:ext>
            </a:extLst>
          </p:cNvPr>
          <p:cNvSpPr txBox="1"/>
          <p:nvPr/>
        </p:nvSpPr>
        <p:spPr>
          <a:xfrm>
            <a:off x="1241600" y="2771400"/>
            <a:ext cx="849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совместный педагогический опыт по внедрению элементов технологии В.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открытое занятие в конце года;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63CD63-A80D-433E-C717-49A88D3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6617" l="3512" r="95774">
                        <a14:foregroundMark x1="5952" y1="33769" x2="3571" y2="58220"/>
                        <a14:foregroundMark x1="3571" y1="58220" x2="5714" y2="63798"/>
                        <a14:foregroundMark x1="23631" y1="96617" x2="38512" y2="92285"/>
                        <a14:foregroundMark x1="38512" y1="92285" x2="38690" y2="92285"/>
                        <a14:foregroundMark x1="95595" y1="19941" x2="90952" y2="4154"/>
                        <a14:foregroundMark x1="90952" y1="4154" x2="95833" y2="1543"/>
                        <a14:foregroundMark x1="30119" y1="90564" x2="31429" y2="9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7" y="4099966"/>
            <a:ext cx="642326" cy="6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8286B-6DC6-6B0C-E738-DC399B3199DC}"/>
              </a:ext>
            </a:extLst>
          </p:cNvPr>
          <p:cNvSpPr txBox="1"/>
          <p:nvPr/>
        </p:nvSpPr>
        <p:spPr>
          <a:xfrm>
            <a:off x="1241601" y="4064785"/>
            <a:ext cx="849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цикл мероприятий по представлению опыта в рамках педагогического часа в ДОУ. </a:t>
            </a:r>
          </a:p>
        </p:txBody>
      </p:sp>
    </p:spTree>
    <p:extLst>
      <p:ext uri="{BB962C8B-B14F-4D97-AF65-F5344CB8AC3E}">
        <p14:creationId xmlns:p14="http://schemas.microsoft.com/office/powerpoint/2010/main" val="156209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A3FE15-7143-D265-2715-EEBCC102A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1" y="2307270"/>
            <a:ext cx="10164837" cy="2243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 других, мы учимся сами»</a:t>
            </a:r>
          </a:p>
          <a:p>
            <a:pPr marL="0" indent="0" algn="r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(Л. Сенека)</a:t>
            </a:r>
          </a:p>
        </p:txBody>
      </p:sp>
    </p:spTree>
    <p:extLst>
      <p:ext uri="{BB962C8B-B14F-4D97-AF65-F5344CB8AC3E}">
        <p14:creationId xmlns:p14="http://schemas.microsoft.com/office/powerpoint/2010/main" val="20081147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230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Теоретический семинар;</vt:lpstr>
      <vt:lpstr>Представить дидактическое пособие для детей младшего возраста родителям на родительском собрании;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</cp:revision>
  <dcterms:created xsi:type="dcterms:W3CDTF">2023-11-20T03:52:15Z</dcterms:created>
  <dcterms:modified xsi:type="dcterms:W3CDTF">2023-11-26T04:17:26Z</dcterms:modified>
</cp:coreProperties>
</file>